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58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2946" y="-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716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010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818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63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00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90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33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09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17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53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02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EA761-F8CF-4237-9B5A-5C690D07B50B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DE23A-2CCF-459C-87D7-C588D6D3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97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XBBNHMB\Desktop\practicemock\1front 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11500" y="-1973263"/>
            <a:ext cx="13716000" cy="85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2629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XBBNHMB\Desktop\practicemock\8stud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98988" y="-520700"/>
            <a:ext cx="13716001" cy="857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5738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XBBNHMB\Desktop\practicemock\9take tes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75313" y="106363"/>
            <a:ext cx="13716001" cy="857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3612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XBBNHMB\Desktop\practicemock\10test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0913" y="-19050"/>
            <a:ext cx="13716001" cy="857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3202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Users\XBBNHMB\Desktop\practicemock\10testt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75313" y="88900"/>
            <a:ext cx="13716001" cy="857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1949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C:\Users\XBBNHMB\Desktop\practicemock\11resul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87738" y="-161925"/>
            <a:ext cx="13716001" cy="857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8964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C:\Users\XBBNHMB\Desktop\practicemock\json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11888" y="231775"/>
            <a:ext cx="13716001" cy="857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409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C:\Users\XBBNHMB\Desktop\practicemock\json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78375" y="-1588"/>
            <a:ext cx="13716000" cy="85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9762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C:\Users\XBBNHMB\Desktop\practicemock\maven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01900" y="-1112838"/>
            <a:ext cx="13716000" cy="85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1974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C:\Users\XBBNHMB\Desktop\practicemock\maven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39975" y="-503238"/>
            <a:ext cx="13716000" cy="85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84100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C:\Users\XBBNHMB\Desktop\practicemock\postma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75313" y="-736600"/>
            <a:ext cx="13716001" cy="857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6072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XBBNHMB\Desktop\practicemock\2about u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11500" y="-55563"/>
            <a:ext cx="13716000" cy="85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721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XBBNHMB\Desktop\practicemock\3contac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70513" y="-503238"/>
            <a:ext cx="13716001" cy="85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0189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XBBNHMB\Desktop\practicemock\4login 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89625" y="-682625"/>
            <a:ext cx="13716000" cy="857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4241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XBBNHMB\Desktop\practicemock\5sign u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69013" y="-862013"/>
            <a:ext cx="13716001" cy="85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25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XBBNHMB\Desktop\practicemock\6admin log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06850" y="-341313"/>
            <a:ext cx="13716000" cy="85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743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XBBNHMB\Desktop\practicemock\6admin tas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78288" y="-950913"/>
            <a:ext cx="13716001" cy="85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2388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XBBNHMB\Desktop\practicemock\7adm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40300" y="-879475"/>
            <a:ext cx="13716000" cy="857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0939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XBBNHMB\Desktop\practicemock\8student log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87975" y="-1588"/>
            <a:ext cx="13716000" cy="85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0691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On-screen Show (4:3)</PresentationFormat>
  <Paragraphs>0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Bank of New York Mellon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Beniwal, Aaina</dc:creator>
  <cp:lastModifiedBy>Beniwal, Aaina</cp:lastModifiedBy>
  <cp:revision>1</cp:revision>
  <dcterms:created xsi:type="dcterms:W3CDTF">2017-04-28T09:23:37Z</dcterms:created>
  <dcterms:modified xsi:type="dcterms:W3CDTF">2017-04-28T09:26:32Z</dcterms:modified>
</cp:coreProperties>
</file>

<file path=docProps/thumbnail.jpeg>
</file>